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4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6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2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7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7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0C4D-784D-B044-818B-03BFF7FD24EC}" type="datetimeFigureOut">
              <a:rPr lang="en-US" smtClean="0"/>
              <a:t>27/1/15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EB4A-D445-9148-815E-4B60728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9702" y="2128730"/>
            <a:ext cx="5955896" cy="1754327"/>
          </a:xfrm>
          <a:prstGeom prst="rect">
            <a:avLst/>
          </a:prstGeom>
          <a:noFill/>
          <a:ln w="5715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Cambria"/>
              <a:cs typeface="Cambria"/>
            </a:endParaRPr>
          </a:p>
          <a:p>
            <a:pPr algn="ctr"/>
            <a:r>
              <a:rPr lang="en-US" sz="3600" dirty="0" smtClean="0">
                <a:latin typeface="Cambria"/>
                <a:cs typeface="Cambria"/>
              </a:rPr>
              <a:t>April is the </a:t>
            </a:r>
            <a:r>
              <a:rPr lang="en-US" sz="3600" dirty="0" err="1" smtClean="0">
                <a:latin typeface="Cambria"/>
                <a:cs typeface="Cambria"/>
              </a:rPr>
              <a:t>cruellest</a:t>
            </a:r>
            <a:r>
              <a:rPr lang="en-US" sz="3600" dirty="0" smtClean="0">
                <a:latin typeface="Cambria"/>
                <a:cs typeface="Cambria"/>
              </a:rPr>
              <a:t> month</a:t>
            </a:r>
          </a:p>
          <a:p>
            <a:pPr algn="ctr"/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1692" y="4221684"/>
            <a:ext cx="336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/>
                <a:cs typeface="Cambria"/>
              </a:rPr>
              <a:t>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1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66" y="733428"/>
            <a:ext cx="7724795" cy="5793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025" y="53665"/>
            <a:ext cx="826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/>
                <a:cs typeface="Cambria"/>
              </a:rPr>
              <a:t>What is the </a:t>
            </a:r>
            <a:r>
              <a:rPr lang="en-US" sz="3600" b="1" dirty="0" smtClean="0">
                <a:latin typeface="Cambria"/>
                <a:cs typeface="Cambria"/>
              </a:rPr>
              <a:t>meaning</a:t>
            </a:r>
            <a:r>
              <a:rPr lang="en-US" sz="3600" dirty="0" smtClean="0">
                <a:latin typeface="Cambria"/>
                <a:cs typeface="Cambria"/>
              </a:rPr>
              <a:t> </a:t>
            </a:r>
            <a:r>
              <a:rPr lang="en-US" sz="2800" dirty="0" smtClean="0">
                <a:latin typeface="Cambria"/>
                <a:cs typeface="Cambria"/>
              </a:rPr>
              <a:t>of this Picasso painting?</a:t>
            </a:r>
            <a:endParaRPr lang="en-US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8359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6" y="1144864"/>
            <a:ext cx="4874613" cy="3655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83" y="5358357"/>
            <a:ext cx="448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/>
                <a:cs typeface="Cambria"/>
              </a:rPr>
              <a:t>What does it </a:t>
            </a:r>
            <a:r>
              <a:rPr lang="en-US" sz="3600" b="1" dirty="0" smtClean="0">
                <a:latin typeface="Cambria"/>
                <a:cs typeface="Cambria"/>
              </a:rPr>
              <a:t>represent</a:t>
            </a:r>
            <a:r>
              <a:rPr lang="en-US" sz="2800" dirty="0" smtClean="0">
                <a:latin typeface="Cambria"/>
                <a:cs typeface="Cambria"/>
              </a:rPr>
              <a:t>?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0473" y="572432"/>
            <a:ext cx="35413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mbria"/>
                <a:cs typeface="Cambria"/>
              </a:rPr>
              <a:t>Non-figurative art is not supposed to mean </a:t>
            </a:r>
            <a:r>
              <a:rPr lang="en-US" sz="2800" dirty="0" smtClean="0">
                <a:latin typeface="Cambria"/>
                <a:cs typeface="Cambria"/>
              </a:rPr>
              <a:t>anything.</a:t>
            </a:r>
            <a:br>
              <a:rPr lang="en-US" sz="2800" dirty="0" smtClean="0">
                <a:latin typeface="Cambria"/>
                <a:cs typeface="Cambria"/>
              </a:rPr>
            </a:br>
            <a:endParaRPr lang="en-US" sz="2800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Paintings </a:t>
            </a:r>
            <a:r>
              <a:rPr lang="en-US" sz="2800" dirty="0">
                <a:latin typeface="Cambria"/>
                <a:cs typeface="Cambria"/>
              </a:rPr>
              <a:t>can have a</a:t>
            </a:r>
            <a:r>
              <a:rPr lang="en-US" sz="2800" b="1" dirty="0">
                <a:latin typeface="Cambria"/>
                <a:cs typeface="Cambria"/>
              </a:rPr>
              <a:t>bstract meaning</a:t>
            </a:r>
            <a:r>
              <a:rPr lang="en-US" sz="2800" dirty="0">
                <a:latin typeface="Cambria"/>
                <a:cs typeface="Cambria"/>
              </a:rPr>
              <a:t> and may represent an </a:t>
            </a:r>
            <a:r>
              <a:rPr lang="en-US" sz="2800" b="1" dirty="0">
                <a:latin typeface="Cambria"/>
                <a:cs typeface="Cambria"/>
              </a:rPr>
              <a:t>emotion</a:t>
            </a:r>
            <a:r>
              <a:rPr lang="en-US" sz="2800" dirty="0">
                <a:latin typeface="Cambria"/>
                <a:cs typeface="Cambria"/>
              </a:rPr>
              <a:t> or </a:t>
            </a:r>
            <a:r>
              <a:rPr lang="en-US" sz="2800" b="1" dirty="0">
                <a:latin typeface="Cambria"/>
                <a:cs typeface="Cambria"/>
              </a:rPr>
              <a:t>be about a color, texture, shape, or process. </a:t>
            </a:r>
            <a:endParaRPr lang="en-US" sz="2800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POST</dc:creator>
  <cp:lastModifiedBy>Christina POST</cp:lastModifiedBy>
  <cp:revision>2</cp:revision>
  <dcterms:created xsi:type="dcterms:W3CDTF">2015-01-27T01:27:40Z</dcterms:created>
  <dcterms:modified xsi:type="dcterms:W3CDTF">2015-01-27T01:39:47Z</dcterms:modified>
</cp:coreProperties>
</file>